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09" r:id="rId3"/>
    <p:sldId id="349" r:id="rId4"/>
    <p:sldId id="343" r:id="rId5"/>
    <p:sldId id="344" r:id="rId6"/>
    <p:sldId id="345" r:id="rId7"/>
    <p:sldId id="347" r:id="rId8"/>
    <p:sldId id="311" r:id="rId9"/>
    <p:sldId id="350" r:id="rId10"/>
    <p:sldId id="351" r:id="rId11"/>
    <p:sldId id="352" r:id="rId12"/>
    <p:sldId id="353" r:id="rId13"/>
    <p:sldId id="334" r:id="rId14"/>
    <p:sldId id="336" r:id="rId15"/>
    <p:sldId id="354" r:id="rId16"/>
    <p:sldId id="355" r:id="rId17"/>
    <p:sldId id="328" r:id="rId18"/>
    <p:sldId id="340" r:id="rId19"/>
    <p:sldId id="342" r:id="rId20"/>
    <p:sldId id="302" r:id="rId21"/>
    <p:sldId id="262" r:id="rId22"/>
  </p:sldIdLst>
  <p:sldSz cx="9144000" cy="5143500" type="screen16x9"/>
  <p:notesSz cx="6858000" cy="9144000"/>
  <p:embeddedFontLst>
    <p:embeddedFont>
      <p:font typeface="Alfa Slab One" panose="020B0604020202020204" charset="0"/>
      <p:regular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e005dd51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ce005dd51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47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e005dd51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ce005dd51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404327"/>
            <a:ext cx="85206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-CO" sz="3900" dirty="0">
                <a:solidFill>
                  <a:srgbClr val="EA3546"/>
                </a:solidFill>
              </a:rPr>
              <a:t>Semana 1</a:t>
            </a:r>
            <a:endParaRPr sz="3900" dirty="0">
              <a:solidFill>
                <a:srgbClr val="EA354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3900" dirty="0">
              <a:solidFill>
                <a:srgbClr val="EA3546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113" y="3268752"/>
            <a:ext cx="2207775" cy="15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Ejecutar</a:t>
            </a:r>
            <a:r>
              <a:rPr lang="en-US" dirty="0">
                <a:solidFill>
                  <a:srgbClr val="00B0F0"/>
                </a:solidFill>
              </a:rPr>
              <a:t> la </a:t>
            </a:r>
            <a:r>
              <a:rPr lang="en-US" dirty="0" err="1">
                <a:solidFill>
                  <a:srgbClr val="00B0F0"/>
                </a:solidFill>
              </a:rPr>
              <a:t>maqueta</a:t>
            </a:r>
            <a:r>
              <a:rPr lang="en-US" dirty="0">
                <a:solidFill>
                  <a:srgbClr val="00B0F0"/>
                </a:solidFill>
              </a:rPr>
              <a:t> header</a:t>
            </a:r>
            <a:endParaRPr lang="es-CO" dirty="0">
              <a:solidFill>
                <a:srgbClr val="00B0F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52475"/>
            <a:ext cx="8947560" cy="3994250"/>
          </a:xfrm>
        </p:spPr>
        <p:txBody>
          <a:bodyPr/>
          <a:lstStyle/>
          <a:p>
            <a:pPr algn="just"/>
            <a:r>
              <a:rPr lang="es-ES" sz="2000" dirty="0">
                <a:sym typeface="Arial"/>
              </a:rPr>
              <a:t>Crear la estructura en HTML.</a:t>
            </a:r>
          </a:p>
          <a:p>
            <a:pPr algn="just"/>
            <a:r>
              <a:rPr lang="es-ES" sz="2000" dirty="0">
                <a:sym typeface="Arial"/>
              </a:rPr>
              <a:t>Dar estilos al </a:t>
            </a:r>
            <a:r>
              <a:rPr lang="es-ES" sz="2000" dirty="0" err="1">
                <a:sym typeface="Arial"/>
              </a:rPr>
              <a:t>header</a:t>
            </a:r>
            <a:r>
              <a:rPr lang="es-ES" sz="2000" dirty="0">
                <a:sym typeface="Arial"/>
              </a:rPr>
              <a:t>: Insertar una imagen de fondo que no se repita y se adapte a su contendor en el centro, ancho de 100%, alto del tamaño de la pantalla.</a:t>
            </a:r>
          </a:p>
          <a:p>
            <a:pPr algn="just"/>
            <a:r>
              <a:rPr lang="es-ES" sz="2000" dirty="0">
                <a:sym typeface="Arial"/>
              </a:rPr>
              <a:t>Dar estilos a sección contenedor: el ancho debe ser del 80% y su margen debe ser sin margen </a:t>
            </a:r>
          </a:p>
          <a:p>
            <a:pPr algn="just"/>
            <a:r>
              <a:rPr lang="es-ES" sz="2000" dirty="0">
                <a:sym typeface="Arial"/>
              </a:rPr>
              <a:t>Contenedor título: debe tener altura del tamaño de </a:t>
            </a:r>
          </a:p>
          <a:p>
            <a:pPr marL="152400" indent="0" algn="just">
              <a:buNone/>
            </a:pPr>
            <a:r>
              <a:rPr lang="es-ES" sz="2000" dirty="0">
                <a:sym typeface="Arial"/>
              </a:rPr>
              <a:t>      la pantalla, </a:t>
            </a:r>
            <a:r>
              <a:rPr lang="es-ES" sz="2000" dirty="0" err="1">
                <a:sym typeface="Arial"/>
              </a:rPr>
              <a:t>display</a:t>
            </a:r>
            <a:r>
              <a:rPr lang="es-ES" sz="2000" dirty="0">
                <a:sym typeface="Arial"/>
              </a:rPr>
              <a:t> flexible, alinear los elementos </a:t>
            </a:r>
          </a:p>
          <a:p>
            <a:pPr marL="152400" indent="0" algn="just">
              <a:buNone/>
            </a:pPr>
            <a:r>
              <a:rPr lang="es-ES" sz="2000" dirty="0">
                <a:sym typeface="Arial"/>
              </a:rPr>
              <a:t>      al centro y alinear los elementos flexibles al centro.</a:t>
            </a:r>
          </a:p>
          <a:p>
            <a:pPr algn="just"/>
            <a:r>
              <a:rPr lang="es-ES" sz="2000" dirty="0">
                <a:sym typeface="Arial"/>
              </a:rPr>
              <a:t>El titulo principal debe tener: tamaño 48, letra blanca, bordo blanco doble y con puntas redondas para finalizar  relleno de 50px. </a:t>
            </a:r>
          </a:p>
          <a:p>
            <a:pPr algn="just"/>
            <a:endParaRPr lang="es-ES" sz="2000" dirty="0">
              <a:sym typeface="Arial"/>
            </a:endParaRPr>
          </a:p>
          <a:p>
            <a:pPr algn="just"/>
            <a:endParaRPr lang="es-ES" sz="2000" dirty="0"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207674-337D-4A23-9587-8010659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5" y="2949600"/>
            <a:ext cx="1719630" cy="90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Navbar</a:t>
            </a:r>
            <a:endParaRPr lang="es-CO" dirty="0">
              <a:solidFill>
                <a:srgbClr val="00B0F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4625"/>
            <a:ext cx="8947560" cy="3994250"/>
          </a:xfrm>
        </p:spPr>
        <p:txBody>
          <a:bodyPr/>
          <a:lstStyle/>
          <a:p>
            <a:pPr marL="152400" indent="0" algn="just">
              <a:buNone/>
            </a:pPr>
            <a:endParaRPr lang="es-ES" sz="2000" dirty="0">
              <a:sym typeface="Arial"/>
            </a:endParaRPr>
          </a:p>
          <a:p>
            <a:pPr algn="just"/>
            <a:r>
              <a:rPr lang="es-ES" sz="2000" dirty="0">
                <a:sym typeface="Arial"/>
              </a:rPr>
              <a:t>Crear un menú con una lista desordenada con los siguientes elementos.</a:t>
            </a:r>
          </a:p>
          <a:p>
            <a:pPr marL="152400" indent="0" algn="just">
              <a:buNone/>
            </a:pPr>
            <a:r>
              <a:rPr lang="es-ES" sz="2000" dirty="0">
                <a:sym typeface="Arial"/>
              </a:rPr>
              <a:t>     Inicio, Conócenos, y contáctenos.</a:t>
            </a:r>
          </a:p>
          <a:p>
            <a:pPr algn="just"/>
            <a:r>
              <a:rPr lang="es-ES" sz="2000" dirty="0">
                <a:sym typeface="Arial"/>
              </a:rPr>
              <a:t>Debe tener una posición fija con un ancho de toda la pantalla.</a:t>
            </a:r>
          </a:p>
          <a:p>
            <a:pPr algn="just"/>
            <a:r>
              <a:rPr lang="es-ES" sz="2000" dirty="0">
                <a:sym typeface="Arial"/>
              </a:rPr>
              <a:t>La lista debe tener los textos alineados, la lista no debe tener estilos (</a:t>
            </a:r>
            <a:r>
              <a:rPr lang="es-ES" sz="2000" dirty="0" err="1">
                <a:sym typeface="Arial"/>
              </a:rPr>
              <a:t>list-style</a:t>
            </a:r>
            <a:r>
              <a:rPr lang="es-ES" sz="2000" dirty="0">
                <a:sym typeface="Arial"/>
              </a:rPr>
              <a:t>), y debe tener una margen superior de 25px.</a:t>
            </a:r>
          </a:p>
          <a:p>
            <a:pPr algn="just"/>
            <a:r>
              <a:rPr lang="es-ES" sz="2000" dirty="0">
                <a:sym typeface="Arial"/>
              </a:rPr>
              <a:t>Los elementos de la lista &lt;</a:t>
            </a:r>
            <a:r>
              <a:rPr lang="es-ES" sz="2000" dirty="0" err="1">
                <a:sym typeface="Arial"/>
              </a:rPr>
              <a:t>li</a:t>
            </a:r>
            <a:r>
              <a:rPr lang="es-ES" sz="2000" dirty="0">
                <a:sym typeface="Arial"/>
              </a:rPr>
              <a:t>&gt; deben tener la configuración de en línea y en bloque y un relleno de 20px.</a:t>
            </a:r>
          </a:p>
          <a:p>
            <a:pPr algn="just"/>
            <a:r>
              <a:rPr lang="es-ES" sz="2000" dirty="0">
                <a:sym typeface="Arial"/>
              </a:rPr>
              <a:t>Los enlaces &lt;a&gt; : el texto no debe llevar decoraciones , el color de la letra debe ser banca y de tamaño 24px</a:t>
            </a:r>
          </a:p>
          <a:p>
            <a:pPr algn="just"/>
            <a:endParaRPr lang="es-ES" sz="20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52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4968-D978-4432-9ED1-1F430097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5114E7-D448-42B5-89CA-EED015B4D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4938" r="18619" b="20673"/>
          <a:stretch/>
        </p:blipFill>
        <p:spPr>
          <a:xfrm>
            <a:off x="1782696" y="1167973"/>
            <a:ext cx="5970494" cy="33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06203-87FA-4307-A762-B47BFAA0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8" y="192689"/>
            <a:ext cx="8520600" cy="572700"/>
          </a:xfrm>
        </p:spPr>
        <p:txBody>
          <a:bodyPr/>
          <a:lstStyle/>
          <a:p>
            <a:r>
              <a:rPr lang="es-ES" dirty="0">
                <a:solidFill>
                  <a:srgbClr val="6EC1E4"/>
                </a:solidFill>
              </a:rPr>
              <a:t>&lt;table&gt;&lt;/table&gt; 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EBC534-90D5-4C59-89B9-D6251BEF6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722429"/>
          </a:xfrm>
        </p:spPr>
        <p:txBody>
          <a:bodyPr/>
          <a:lstStyle/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ES" dirty="0"/>
          </a:p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39F1ED4-A50B-4F36-B4E2-38C28966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72" y="866479"/>
            <a:ext cx="3749769" cy="39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8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06203-87FA-4307-A762-B47BFAA0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8" y="192689"/>
            <a:ext cx="8520600" cy="572700"/>
          </a:xfrm>
        </p:spPr>
        <p:txBody>
          <a:bodyPr/>
          <a:lstStyle/>
          <a:p>
            <a:r>
              <a:rPr lang="es-ES" dirty="0">
                <a:solidFill>
                  <a:srgbClr val="6EC1E4"/>
                </a:solidFill>
              </a:rPr>
              <a:t>Audio y videos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EBC534-90D5-4C59-89B9-D6251BEF6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722429"/>
          </a:xfrm>
        </p:spPr>
        <p:txBody>
          <a:bodyPr/>
          <a:lstStyle/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ES" dirty="0"/>
          </a:p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35CB3C-81AF-40DF-AA71-C7D68842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1" y="958798"/>
            <a:ext cx="5063777" cy="1749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1DB8F22-1BC4-41F8-BC7C-95286620E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7" t="55773" r="26302" b="22406"/>
          <a:stretch/>
        </p:blipFill>
        <p:spPr>
          <a:xfrm>
            <a:off x="2351314" y="2865878"/>
            <a:ext cx="6343670" cy="16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7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1FA9F-1090-45DD-AAE4-FE66AC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6191"/>
            <a:ext cx="8520600" cy="572700"/>
          </a:xfrm>
        </p:spPr>
        <p:txBody>
          <a:bodyPr/>
          <a:lstStyle/>
          <a:p>
            <a:r>
              <a:rPr lang="es-CO" dirty="0">
                <a:solidFill>
                  <a:srgbClr val="6EC1E4"/>
                </a:solidFill>
              </a:rPr>
              <a:t>Maqueta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6CF009-A86E-4BCD-B22D-1EFE8E98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578638-6086-47C1-A0E4-C77E9925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95"/>
            <a:ext cx="9144000" cy="42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88F50C-B8C4-46E1-ABE4-8D55EC58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00050"/>
            <a:ext cx="7810500" cy="39154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E4A19C-8BA3-46E0-A760-46E0CC02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3700"/>
            <a:ext cx="8520600" cy="572700"/>
          </a:xfrm>
        </p:spPr>
        <p:txBody>
          <a:bodyPr/>
          <a:lstStyle/>
          <a:p>
            <a:r>
              <a:rPr lang="es-CO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5311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06203-87FA-4307-A762-B47BFAA0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6EC1E4"/>
                </a:solidFill>
              </a:rPr>
              <a:t>Details</a:t>
            </a:r>
            <a:r>
              <a:rPr lang="es-ES" dirty="0">
                <a:solidFill>
                  <a:srgbClr val="6EC1E4"/>
                </a:solidFill>
              </a:rPr>
              <a:t> y </a:t>
            </a:r>
            <a:r>
              <a:rPr lang="es-ES" dirty="0" err="1">
                <a:solidFill>
                  <a:srgbClr val="6EC1E4"/>
                </a:solidFill>
              </a:rPr>
              <a:t>summary</a:t>
            </a:r>
            <a:endParaRPr lang="es-CO" dirty="0">
              <a:solidFill>
                <a:srgbClr val="6EC1E4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EBC534-90D5-4C59-89B9-D6251BEF6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  <a:p>
            <a:pPr marL="0" indent="0">
              <a:lnSpc>
                <a:spcPct val="80000"/>
              </a:lnSpc>
              <a:buClr>
                <a:schemeClr val="dk1"/>
              </a:buClr>
              <a:buSzPts val="2800"/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735830-76DF-46D5-A0EE-10E8C04F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9" y="1371997"/>
            <a:ext cx="5248115" cy="23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4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1689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 dirty="0">
                <a:solidFill>
                  <a:srgbClr val="6EC1E4"/>
                </a:solidFill>
              </a:rPr>
              <a:t>Modelo de caja:</a:t>
            </a:r>
            <a:endParaRPr dirty="0">
              <a:solidFill>
                <a:srgbClr val="6EC1E4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22945" y="1122124"/>
            <a:ext cx="4034117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04800" algn="just">
              <a:lnSpc>
                <a:spcPct val="115000"/>
              </a:lnSpc>
              <a:buClr>
                <a:schemeClr val="dk2"/>
              </a:buClr>
              <a:buSzPts val="1200"/>
              <a:buFont typeface="Proxima Nova"/>
              <a:buChar char="●"/>
            </a:pPr>
            <a:endParaRPr lang="es-ES" sz="1800" b="1" dirty="0">
              <a:solidFill>
                <a:srgbClr val="524D66"/>
              </a:solidFill>
              <a:highlight>
                <a:schemeClr val="lt1"/>
              </a:highlight>
              <a:sym typeface="Proxima Nova"/>
            </a:endParaRPr>
          </a:p>
          <a:p>
            <a:pPr marL="457200" indent="-304800" algn="just">
              <a:lnSpc>
                <a:spcPct val="115000"/>
              </a:lnSpc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s-ES" sz="1800" b="1" dirty="0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Cada elemento se representa como una caja rectangular con su contenido </a:t>
            </a:r>
            <a:r>
              <a:rPr lang="es-ES" sz="1800" b="1" dirty="0" err="1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margin</a:t>
            </a:r>
            <a:r>
              <a:rPr lang="es-ES" sz="1800" b="1" dirty="0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, </a:t>
            </a:r>
            <a:r>
              <a:rPr lang="es-ES" sz="1800" b="1" dirty="0" err="1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border</a:t>
            </a:r>
            <a:r>
              <a:rPr lang="es-ES" sz="1800" b="1" dirty="0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 </a:t>
            </a:r>
            <a:r>
              <a:rPr lang="es-ES" sz="1800" b="1" dirty="0" err="1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padding</a:t>
            </a:r>
            <a:r>
              <a:rPr lang="es-ES" sz="1800" b="1" dirty="0">
                <a:solidFill>
                  <a:srgbClr val="524D66"/>
                </a:solidFill>
                <a:highlight>
                  <a:schemeClr val="lt1"/>
                </a:highlight>
                <a:sym typeface="Proxima Nova"/>
              </a:rPr>
              <a:t> y su contenido.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00A034-36E6-420D-8371-2756A918B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54" t="19268" r="12605" b="9172"/>
          <a:stretch/>
        </p:blipFill>
        <p:spPr>
          <a:xfrm>
            <a:off x="4687260" y="741609"/>
            <a:ext cx="3926541" cy="36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E9F25-8CC2-443B-AB8C-721F51E7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260"/>
            <a:ext cx="9144000" cy="26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1. </a:t>
            </a:r>
            <a:r>
              <a:rPr lang="es-CO" dirty="0" err="1">
                <a:solidFill>
                  <a:srgbClr val="00B0F0"/>
                </a:solidFill>
              </a:rPr>
              <a:t>Display</a:t>
            </a:r>
            <a:endParaRPr lang="es-CO" dirty="0">
              <a:solidFill>
                <a:srgbClr val="00B0F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845346"/>
            <a:ext cx="8401994" cy="2089955"/>
          </a:xfrm>
        </p:spPr>
        <p:txBody>
          <a:bodyPr/>
          <a:lstStyle/>
          <a:p>
            <a:pPr marL="152400" indent="0" algn="just">
              <a:buNone/>
            </a:pP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Cada etiqueta y/o elemento en HTML tiene un valor de </a:t>
            </a:r>
            <a:r>
              <a:rPr lang="es-ES" sz="2000" b="1" dirty="0" err="1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display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 por defecto, esto depende del tipo de elemento que se vaya a utilizar. El valor por defecto para la mayoría de los elementos es </a:t>
            </a:r>
            <a:r>
              <a:rPr lang="es-ES" sz="2000" b="1" dirty="0">
                <a:solidFill>
                  <a:srgbClr val="524D66"/>
                </a:solidFill>
                <a:highlight>
                  <a:srgbClr val="C0C0C0"/>
                </a:highlight>
                <a:latin typeface="Arial"/>
                <a:cs typeface="Arial"/>
                <a:sym typeface="Arial"/>
              </a:rPr>
              <a:t>block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 o </a:t>
            </a:r>
            <a:r>
              <a:rPr lang="es-ES" sz="2000" b="1" dirty="0" err="1">
                <a:solidFill>
                  <a:srgbClr val="524D66"/>
                </a:solidFill>
                <a:highlight>
                  <a:srgbClr val="C0C0C0"/>
                </a:highlight>
                <a:latin typeface="Arial"/>
                <a:cs typeface="Arial"/>
                <a:sym typeface="Arial"/>
              </a:rPr>
              <a:t>inline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8F471AD-8301-41F8-92BC-DC9D440E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91" y="2386388"/>
            <a:ext cx="5453888" cy="23949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5A17DA5-D657-4035-B7CE-79FAB2ADD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30" y="2596725"/>
            <a:ext cx="1954604" cy="172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7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9CF664-A501-47F8-8A55-A81E2EE6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03" y="0"/>
            <a:ext cx="50881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311700" y="404327"/>
            <a:ext cx="85206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900" dirty="0">
                <a:solidFill>
                  <a:srgbClr val="EA3546"/>
                </a:solidFill>
              </a:rPr>
              <a:t>Semana 1</a:t>
            </a:r>
            <a:endParaRPr sz="3900" dirty="0">
              <a:solidFill>
                <a:srgbClr val="EA354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3900" dirty="0">
              <a:solidFill>
                <a:srgbClr val="EA3546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113" y="3268752"/>
            <a:ext cx="2207775" cy="15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2. Position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1075867"/>
            <a:ext cx="8401994" cy="2089955"/>
          </a:xfrm>
        </p:spPr>
        <p:txBody>
          <a:bodyPr/>
          <a:lstStyle/>
          <a:p>
            <a:pPr algn="just"/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La propiedad position de CSS especifica cómo un elemento es posicionado en el documento. Las propiedades top, </a:t>
            </a:r>
            <a:r>
              <a:rPr lang="es-ES" sz="2000" b="1" dirty="0" err="1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right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, </a:t>
            </a:r>
            <a:r>
              <a:rPr lang="es-ES" sz="2000" b="1" dirty="0" err="1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bottom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, y </a:t>
            </a:r>
            <a:r>
              <a:rPr lang="es-ES" sz="2000" b="1" dirty="0" err="1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left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 determinan la ubicación final de los elementos posicionados.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A7FDC1-D89E-4D8A-A3EB-50E9A9ACEAAB}"/>
              </a:ext>
            </a:extLst>
          </p:cNvPr>
          <p:cNvSpPr txBox="1"/>
          <p:nvPr/>
        </p:nvSpPr>
        <p:spPr>
          <a:xfrm>
            <a:off x="545566" y="274302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rgbClr val="00B0F0"/>
                </a:solidFill>
                <a:latin typeface="Alfa Slab One"/>
                <a:sym typeface="Alfa Slab One"/>
              </a:rPr>
              <a:t>position: </a:t>
            </a:r>
            <a:r>
              <a:rPr lang="es-CO" sz="2000" dirty="0" err="1">
                <a:solidFill>
                  <a:srgbClr val="00B0F0"/>
                </a:solidFill>
                <a:latin typeface="Alfa Slab One"/>
                <a:sym typeface="Alfa Slab One"/>
              </a:rPr>
              <a:t>static</a:t>
            </a:r>
            <a:endParaRPr lang="es-CO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D3BBF5-0567-43F1-BB34-DA2031A4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8" y="3135671"/>
            <a:ext cx="2416198" cy="931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C8FE97-3E03-4412-9298-A29D0510D500}"/>
              </a:ext>
            </a:extLst>
          </p:cNvPr>
          <p:cNvSpPr txBox="1"/>
          <p:nvPr/>
        </p:nvSpPr>
        <p:spPr>
          <a:xfrm>
            <a:off x="3110752" y="275436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rgbClr val="00B0F0"/>
                </a:solidFill>
                <a:latin typeface="Alfa Slab One"/>
                <a:sym typeface="Alfa Slab One"/>
              </a:rPr>
              <a:t>position: </a:t>
            </a:r>
            <a:r>
              <a:rPr lang="es-CO" sz="2000" dirty="0" err="1">
                <a:solidFill>
                  <a:srgbClr val="00B0F0"/>
                </a:solidFill>
                <a:latin typeface="Alfa Slab One"/>
                <a:sym typeface="Alfa Slab One"/>
              </a:rPr>
              <a:t>relative</a:t>
            </a:r>
            <a:endParaRPr lang="es-CO" sz="1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1821A1-AD3B-4CB7-BEA9-3BE4084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87" y="3177166"/>
            <a:ext cx="1952897" cy="1271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AB89169-0ADF-46CA-91F6-C38810B83D66}"/>
              </a:ext>
            </a:extLst>
          </p:cNvPr>
          <p:cNvSpPr txBox="1"/>
          <p:nvPr/>
        </p:nvSpPr>
        <p:spPr>
          <a:xfrm>
            <a:off x="5983300" y="27431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rgbClr val="00B0F0"/>
                </a:solidFill>
                <a:latin typeface="Alfa Slab One"/>
                <a:sym typeface="Alfa Slab One"/>
              </a:rPr>
              <a:t>position: </a:t>
            </a:r>
            <a:r>
              <a:rPr lang="es-CO" sz="2000" dirty="0" err="1">
                <a:solidFill>
                  <a:srgbClr val="00B0F0"/>
                </a:solidFill>
                <a:latin typeface="Alfa Slab One"/>
                <a:sym typeface="Alfa Slab One"/>
              </a:rPr>
              <a:t>absolute</a:t>
            </a:r>
            <a:endParaRPr lang="es-CO" sz="12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484F46B-9ECA-4C25-85C9-1ADCE8DC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33" y="3135671"/>
            <a:ext cx="1488760" cy="11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Ejemplo: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1075867"/>
            <a:ext cx="8401994" cy="3078000"/>
          </a:xfrm>
        </p:spPr>
        <p:txBody>
          <a:bodyPr/>
          <a:lstStyle/>
          <a:p>
            <a:pPr algn="just"/>
            <a:endParaRPr lang="es-ES" sz="2000" b="1" dirty="0">
              <a:solidFill>
                <a:srgbClr val="524D66"/>
              </a:solidFill>
              <a:highlight>
                <a:schemeClr val="lt1"/>
              </a:highlight>
              <a:latin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C46A5E-9295-428E-B866-3D25E649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3" y="989633"/>
            <a:ext cx="4595895" cy="18815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62CBCE-8CAB-477D-9562-DA4C0C6E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55" y="3216561"/>
            <a:ext cx="3634158" cy="13797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B4C2CD-C175-41CF-9B1C-E5902660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90" y="574624"/>
            <a:ext cx="3428959" cy="40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3. Float</a:t>
            </a:r>
            <a:endParaRPr lang="es-CO" dirty="0">
              <a:solidFill>
                <a:srgbClr val="00B0F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1075867"/>
            <a:ext cx="8401994" cy="3078000"/>
          </a:xfrm>
        </p:spPr>
        <p:txBody>
          <a:bodyPr/>
          <a:lstStyle/>
          <a:p>
            <a:pPr algn="just"/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La propiedad CSS </a:t>
            </a:r>
            <a:r>
              <a:rPr lang="es-ES" sz="2000" b="1" dirty="0" err="1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float</a:t>
            </a:r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, ubica un elemento al lado izquierdo o derecho de su contenedor, permitiendo a los elementos de texto y en línea aparecer a su costado.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4D0D7-28A0-4BC4-9C39-F32BB967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8" y="2436833"/>
            <a:ext cx="6370064" cy="17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1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Ejemplo: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1075867"/>
            <a:ext cx="8401994" cy="3078000"/>
          </a:xfrm>
        </p:spPr>
        <p:txBody>
          <a:bodyPr/>
          <a:lstStyle/>
          <a:p>
            <a:pPr algn="just"/>
            <a:endParaRPr lang="es-ES" sz="2000" b="1" dirty="0">
              <a:solidFill>
                <a:srgbClr val="524D66"/>
              </a:solidFill>
              <a:highlight>
                <a:schemeClr val="lt1"/>
              </a:highlight>
              <a:latin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3682B0-B5E6-4ED3-AFB1-3EAD9EE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04" y="196775"/>
            <a:ext cx="2563654" cy="46209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8C160D-1FD0-424B-AF28-CD9654E9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0" y="1178498"/>
            <a:ext cx="5466273" cy="21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419-7730-49E2-9B18-DAC8496F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0" y="196775"/>
            <a:ext cx="7856428" cy="755700"/>
          </a:xfrm>
        </p:spPr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4. Clear: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E7854-2B11-4BCB-860E-1730DD9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40" y="1075867"/>
            <a:ext cx="8401994" cy="3078000"/>
          </a:xfrm>
        </p:spPr>
        <p:txBody>
          <a:bodyPr/>
          <a:lstStyle/>
          <a:p>
            <a:pPr algn="just"/>
            <a:r>
              <a:rPr lang="es-ES" sz="2000" b="1" dirty="0">
                <a:solidFill>
                  <a:srgbClr val="524D66"/>
                </a:solidFill>
                <a:highlight>
                  <a:schemeClr val="lt1"/>
                </a:highlight>
                <a:latin typeface="Arial"/>
                <a:cs typeface="Arial"/>
                <a:sym typeface="Arial"/>
              </a:rPr>
              <a:t>Provoca que un elemento que esta flotando salte de línea.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7B309F-D0F9-4D6B-852D-1A9D2E39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9" y="1560603"/>
            <a:ext cx="5755341" cy="30118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934E82-16F2-4B9B-B16C-A9C664BE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53" y="2368807"/>
            <a:ext cx="2468878" cy="1395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E5C591-26B1-4EF7-80DB-8C5FE1C49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75" y="1749219"/>
            <a:ext cx="2133594" cy="2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3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BFBD0-9F37-497E-AB85-1C63C970B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>
                <a:solidFill>
                  <a:srgbClr val="6EC1E4"/>
                </a:solidFill>
              </a:rPr>
              <a:t>Página Tributo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596D5-DF37-45FC-9815-482ABA2ED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¿ Que necesito para crear una </a:t>
            </a:r>
            <a:r>
              <a:rPr lang="es-CO" dirty="0"/>
              <a:t>página web?</a:t>
            </a:r>
          </a:p>
        </p:txBody>
      </p:sp>
    </p:spTree>
    <p:extLst>
      <p:ext uri="{BB962C8B-B14F-4D97-AF65-F5344CB8AC3E}">
        <p14:creationId xmlns:p14="http://schemas.microsoft.com/office/powerpoint/2010/main" val="298059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185D76-7DE8-4FA5-A355-D7AF9D25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274"/>
            <a:ext cx="9144000" cy="41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23021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428</Words>
  <Application>Microsoft Office PowerPoint</Application>
  <PresentationFormat>Presentación en pantalla (16:9)</PresentationFormat>
  <Paragraphs>44</Paragraphs>
  <Slides>21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Proxima Nova</vt:lpstr>
      <vt:lpstr>Alfa Slab One</vt:lpstr>
      <vt:lpstr>Arial</vt:lpstr>
      <vt:lpstr>Gameday</vt:lpstr>
      <vt:lpstr>Semana 1 </vt:lpstr>
      <vt:lpstr>1. Display</vt:lpstr>
      <vt:lpstr>2. Position </vt:lpstr>
      <vt:lpstr>Ejemplo:</vt:lpstr>
      <vt:lpstr>3. Float</vt:lpstr>
      <vt:lpstr>Ejemplo:</vt:lpstr>
      <vt:lpstr>4. Clear:</vt:lpstr>
      <vt:lpstr>Página Tributo</vt:lpstr>
      <vt:lpstr>Presentación de PowerPoint</vt:lpstr>
      <vt:lpstr>Ejecutar la maqueta header</vt:lpstr>
      <vt:lpstr>Navbar</vt:lpstr>
      <vt:lpstr>Resultado:</vt:lpstr>
      <vt:lpstr>&lt;table&gt;&lt;/table&gt;  </vt:lpstr>
      <vt:lpstr>Audio y videos</vt:lpstr>
      <vt:lpstr>Maqueta 2</vt:lpstr>
      <vt:lpstr>Resultado</vt:lpstr>
      <vt:lpstr>Details y summary</vt:lpstr>
      <vt:lpstr>Modelo de caja:</vt:lpstr>
      <vt:lpstr>Presentación de PowerPoint</vt:lpstr>
      <vt:lpstr>Presentación de PowerPoint</vt:lpstr>
      <vt:lpstr>Semana 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</dc:title>
  <dc:creator>silvia Garcia Sanchez</dc:creator>
  <cp:lastModifiedBy>silvia Garcia Sanchez</cp:lastModifiedBy>
  <cp:revision>107</cp:revision>
  <dcterms:modified xsi:type="dcterms:W3CDTF">2021-05-05T11:48:02Z</dcterms:modified>
</cp:coreProperties>
</file>